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5" r:id="rId1"/>
  </p:sldMasterIdLst>
  <p:notesMasterIdLst>
    <p:notesMasterId r:id="rId13"/>
  </p:notesMasterIdLst>
  <p:sldIdLst>
    <p:sldId id="277" r:id="rId2"/>
    <p:sldId id="267" r:id="rId3"/>
    <p:sldId id="268" r:id="rId4"/>
    <p:sldId id="269" r:id="rId5"/>
    <p:sldId id="272" r:id="rId6"/>
    <p:sldId id="273" r:id="rId7"/>
    <p:sldId id="278" r:id="rId8"/>
    <p:sldId id="270" r:id="rId9"/>
    <p:sldId id="271" r:id="rId10"/>
    <p:sldId id="274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Slide" id="{C41E965D-1BB0-6E42-80C1-B0CE61D34D0F}">
          <p14:sldIdLst>
            <p14:sldId id="277"/>
            <p14:sldId id="267"/>
          </p14:sldIdLst>
        </p14:section>
        <p14:section name="Problemas" id="{34C61D3D-3DDA-8544-919D-38908B71CF6E}">
          <p14:sldIdLst>
            <p14:sldId id="268"/>
            <p14:sldId id="269"/>
          </p14:sldIdLst>
        </p14:section>
        <p14:section name="Solucao" id="{D01103C6-D9B4-874A-903D-1D54C47D2E73}">
          <p14:sldIdLst>
            <p14:sldId id="272"/>
            <p14:sldId id="273"/>
            <p14:sldId id="278"/>
          </p14:sldIdLst>
        </p14:section>
        <p14:section name="Tecnologias" id="{DBB0F080-D76F-2449-A8A8-97428CE5CDE4}">
          <p14:sldIdLst>
            <p14:sldId id="270"/>
            <p14:sldId id="271"/>
          </p14:sldIdLst>
        </p14:section>
        <p14:section name="IA IoT" id="{17ED8106-7472-CA40-A9D6-5927206203E6}">
          <p14:sldIdLst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231D"/>
    <a:srgbClr val="101519"/>
    <a:srgbClr val="273E32"/>
    <a:srgbClr val="0D141A"/>
    <a:srgbClr val="0F141A"/>
    <a:srgbClr val="101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8"/>
    <p:restoredTop sz="96928"/>
  </p:normalViewPr>
  <p:slideViewPr>
    <p:cSldViewPr snapToGrid="0" snapToObjects="1">
      <p:cViewPr varScale="1">
        <p:scale>
          <a:sx n="82" d="100"/>
          <a:sy n="82" d="100"/>
        </p:scale>
        <p:origin x="11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png>
</file>

<file path=ppt/media/image21.svg>
</file>

<file path=ppt/media/image22.jpeg>
</file>

<file path=ppt/media/image3.png>
</file>

<file path=ppt/media/image31.png>
</file>

<file path=ppt/media/image4.png>
</file>

<file path=ppt/media/image40.png>
</file>

<file path=ppt/media/image5.png>
</file>

<file path=ppt/media/image50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F6D82-066C-FA4D-8270-4E3B76B0A85B}" type="datetimeFigureOut">
              <a:t>12/09/2023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92847-51ED-1449-A9AF-8F855167E8E6}" type="slidenum">
              <a:t>‹nº›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350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7096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https://unsplash.com/photos/fItRJ7AHak8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7790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https://unsplash.com/photos/TvN54bnuQg8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6930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https://unsplash.com/photos/48nerZQCHgo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107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https://unsplash.com/photos/GKLIsLZxhj0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lang="en-L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363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835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93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9083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5498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9548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4710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20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8577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92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6246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61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4782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267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582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6279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014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1EB-52E9-864A-B0F6-E4DE6976EFAF}" type="datetimeFigureOut">
              <a:rPr lang="pt-BR" smtClean="0"/>
              <a:t>12/09/2023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D72A2A8-704E-EF48-80AE-D3783EE37A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4451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12" Type="http://schemas.openxmlformats.org/officeDocument/2006/relationships/slide" Target="slide3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5" Type="http://schemas.openxmlformats.org/officeDocument/2006/relationships/slide" Target="slide8.xml"/><Relationship Id="rId10" Type="http://schemas.openxmlformats.org/officeDocument/2006/relationships/image" Target="../media/image31.png"/><Relationship Id="rId4" Type="http://schemas.microsoft.com/office/2007/relationships/hdphoto" Target="../media/hdphoto1.wdp"/><Relationship Id="rId9" Type="http://schemas.openxmlformats.org/officeDocument/2006/relationships/slide" Target="slide10.xm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A82A4BB0-417A-5674-5F20-E60DE71F8BCD}"/>
              </a:ext>
            </a:extLst>
          </p:cNvPr>
          <p:cNvSpPr txBox="1"/>
          <p:nvPr/>
        </p:nvSpPr>
        <p:spPr>
          <a:xfrm>
            <a:off x="3902527" y="648535"/>
            <a:ext cx="30627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400" b="1" spc="300" dirty="0" err="1">
                <a:latin typeface="Montserrat" panose="00000500000000000000" pitchFamily="2" charset="0"/>
              </a:rPr>
              <a:t>NutrIA</a:t>
            </a:r>
            <a:endParaRPr lang="pt-BR" sz="5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67F70D-E2F3-B367-1064-DCA3CA704B3D}"/>
              </a:ext>
            </a:extLst>
          </p:cNvPr>
          <p:cNvSpPr txBox="1"/>
          <p:nvPr/>
        </p:nvSpPr>
        <p:spPr>
          <a:xfrm>
            <a:off x="2160816" y="1604121"/>
            <a:ext cx="60975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spc="300" dirty="0">
                <a:latin typeface="Montserrat" panose="00000500000000000000" pitchFamily="2" charset="0"/>
              </a:rPr>
              <a:t>Um produto </a:t>
            </a:r>
            <a:r>
              <a:rPr lang="pt-BR" sz="2000" spc="300" dirty="0" err="1">
                <a:latin typeface="Montserrat" panose="00000500000000000000" pitchFamily="2" charset="0"/>
              </a:rPr>
              <a:t>OctaDev</a:t>
            </a:r>
            <a:endParaRPr lang="en-LT" sz="2000" spc="300" dirty="0">
              <a:latin typeface="Montserrat" panose="00000500000000000000" pitchFamily="2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7E3342A-6596-B909-72F1-674DD1DC1A49}"/>
              </a:ext>
            </a:extLst>
          </p:cNvPr>
          <p:cNvSpPr txBox="1"/>
          <p:nvPr/>
        </p:nvSpPr>
        <p:spPr>
          <a:xfrm>
            <a:off x="996042" y="3459778"/>
            <a:ext cx="88757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spc="300" dirty="0">
                <a:latin typeface="Montserrat" panose="00000500000000000000" pitchFamily="2" charset="0"/>
              </a:rPr>
              <a:t>Integrantes</a:t>
            </a:r>
            <a:r>
              <a:rPr lang="pt-BR" sz="2000" b="1" spc="300" dirty="0"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Montserrat" panose="00000500000000000000" pitchFamily="2" charset="0"/>
              </a:rPr>
              <a:t>:</a:t>
            </a:r>
          </a:p>
          <a:p>
            <a:r>
              <a:rPr lang="pt-BR" spc="300" dirty="0">
                <a:latin typeface="Montserrat" panose="00000500000000000000" pitchFamily="2" charset="0"/>
              </a:rPr>
              <a:t>Daniel Tsuyoshi Yamamoto     RM: 95344</a:t>
            </a:r>
          </a:p>
          <a:p>
            <a:r>
              <a:rPr lang="pt-BR" spc="300" dirty="0">
                <a:latin typeface="Montserrat" panose="00000500000000000000" pitchFamily="2" charset="0"/>
              </a:rPr>
              <a:t>Lucas </a:t>
            </a:r>
            <a:r>
              <a:rPr lang="pt-BR" spc="300" dirty="0" err="1">
                <a:latin typeface="Montserrat" panose="00000500000000000000" pitchFamily="2" charset="0"/>
              </a:rPr>
              <a:t>Sabonaro</a:t>
            </a:r>
            <a:r>
              <a:rPr lang="pt-BR" spc="300" dirty="0">
                <a:latin typeface="Montserrat" panose="00000500000000000000" pitchFamily="2" charset="0"/>
              </a:rPr>
              <a:t>                      RM: 95518 </a:t>
            </a:r>
          </a:p>
        </p:txBody>
      </p:sp>
    </p:spTree>
    <p:extLst>
      <p:ext uri="{BB962C8B-B14F-4D97-AF65-F5344CB8AC3E}">
        <p14:creationId xmlns:p14="http://schemas.microsoft.com/office/powerpoint/2010/main" val="326755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b="1" i="0" dirty="0">
                <a:solidFill>
                  <a:schemeClr val="bg1"/>
                </a:solidFill>
                <a:effectLst/>
                <a:latin typeface="Söhne"/>
              </a:rPr>
              <a:t>Explicação Técnica</a:t>
            </a:r>
            <a:endParaRPr kumimoji="0" lang="en-LT" sz="6600" b="1" i="0" u="none" strike="noStrike" kern="120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A4E3E1A6-F4DC-BD32-B144-8D8FFD001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7516" y="534311"/>
            <a:ext cx="2956967" cy="295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434"/>
      </p:ext>
    </p:extLst>
  </p:cSld>
  <p:clrMapOvr>
    <a:masterClrMapping/>
  </p:clrMapOvr>
  <p:transition spd="slow" advTm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7550811F-2BF9-61CD-96B9-94B81E847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9316" y="305533"/>
            <a:ext cx="1224832" cy="1224832"/>
          </a:xfrm>
          <a:prstGeom prst="rect">
            <a:avLst/>
          </a:prstGeom>
        </p:spPr>
      </p:pic>
      <p:sp>
        <p:nvSpPr>
          <p:cNvPr id="20" name="Rectangle 5">
            <a:extLst>
              <a:ext uri="{FF2B5EF4-FFF2-40B4-BE49-F238E27FC236}">
                <a16:creationId xmlns:a16="http://schemas.microsoft.com/office/drawing/2014/main" id="{1E6AA258-E598-66A4-D270-F7F0166926D2}"/>
              </a:ext>
            </a:extLst>
          </p:cNvPr>
          <p:cNvSpPr/>
          <p:nvPr/>
        </p:nvSpPr>
        <p:spPr>
          <a:xfrm>
            <a:off x="2498921" y="1530365"/>
            <a:ext cx="66340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000" b="1" i="0" dirty="0">
                <a:solidFill>
                  <a:schemeClr val="bg1"/>
                </a:solidFill>
                <a:effectLst/>
                <a:latin typeface="Söhne"/>
              </a:rPr>
              <a:t>Explicação Técnica</a:t>
            </a:r>
            <a:endParaRPr kumimoji="0" lang="en-LT" sz="6000" b="1" i="0" u="none" strike="noStrike" kern="120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45ABDBB-E35E-077C-1337-D9773435B070}"/>
              </a:ext>
            </a:extLst>
          </p:cNvPr>
          <p:cNvSpPr txBox="1"/>
          <p:nvPr/>
        </p:nvSpPr>
        <p:spPr>
          <a:xfrm>
            <a:off x="2575250" y="3185766"/>
            <a:ext cx="72592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 do Usuário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Processamento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Recomendações personalizadas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Feedback</a:t>
            </a:r>
          </a:p>
          <a:p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Armazenamento de dados</a:t>
            </a:r>
          </a:p>
        </p:txBody>
      </p:sp>
    </p:spTree>
    <p:extLst>
      <p:ext uri="{BB962C8B-B14F-4D97-AF65-F5344CB8AC3E}">
        <p14:creationId xmlns:p14="http://schemas.microsoft.com/office/powerpoint/2010/main" val="5187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igela com comida em cima de uma superfície de madeira&#10;&#10;Descrição gerada automaticamente com confiança média">
            <a:extLst>
              <a:ext uri="{FF2B5EF4-FFF2-40B4-BE49-F238E27FC236}">
                <a16:creationId xmlns:a16="http://schemas.microsoft.com/office/drawing/2014/main" id="{3D1810EE-90DA-687F-7660-CB015BBA997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4691613" y="385357"/>
            <a:ext cx="280878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spc="300" dirty="0" err="1">
                <a:solidFill>
                  <a:schemeClr val="bg1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Montserrat" panose="00000500000000000000" pitchFamily="2" charset="0"/>
              </a:rPr>
              <a:t>NutrIA</a:t>
            </a:r>
            <a:endParaRPr lang="en-LT" sz="5400" b="1" spc="300" dirty="0">
              <a:solidFill>
                <a:schemeClr val="bg1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268424" y="1179600"/>
            <a:ext cx="36551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000" spc="300" dirty="0">
                <a:solidFill>
                  <a:schemeClr val="bg1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Montserrat" panose="00000500000000000000" pitchFamily="2" charset="0"/>
              </a:rPr>
              <a:t>Um produto </a:t>
            </a:r>
            <a:r>
              <a:rPr lang="pt-BR" sz="2000" spc="300" dirty="0" err="1">
                <a:solidFill>
                  <a:schemeClr val="bg1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Montserrat" panose="00000500000000000000" pitchFamily="2" charset="0"/>
              </a:rPr>
              <a:t>OctaDev</a:t>
            </a:r>
            <a:endParaRPr lang="en-LT" sz="2000" spc="300" dirty="0">
              <a:solidFill>
                <a:schemeClr val="bg1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latin typeface="Montserrat" panose="00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564790"/>
                  </p:ext>
                </p:extLst>
              </p:nvPr>
            </p:nvGraphicFramePr>
            <p:xfrm>
              <a:off x="3039945" y="2020019"/>
              <a:ext cx="3199674" cy="1799816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199674" cy="1799816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9945" y="2020019"/>
                <a:ext cx="3199674" cy="1799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7548007"/>
                  </p:ext>
                </p:extLst>
              </p:nvPr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8128986"/>
                  </p:ext>
                </p:extLst>
              </p:nvPr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50194672"/>
                  </p:ext>
                </p:extLst>
              </p:nvPr>
            </p:nvGraphicFramePr>
            <p:xfrm>
              <a:off x="5802217" y="4141272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802217" y="4141272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5354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3559090" y="4076841"/>
            <a:ext cx="5073826" cy="1092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65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PROBLEMAS</a:t>
            </a:r>
            <a:endParaRPr lang="en-LT" sz="65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424E33EE-DEBA-DFFE-888C-59C2FF9A1D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69282" y="854330"/>
            <a:ext cx="3053435" cy="305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3264"/>
      </p:ext>
    </p:extLst>
  </p:cSld>
  <p:clrMapOvr>
    <a:masterClrMapping/>
  </p:clrMapOvr>
  <p:transition spd="slow" advTm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Homem andando na terra&#10;&#10;Descrição gerada automaticamente com confiança média">
            <a:extLst>
              <a:ext uri="{FF2B5EF4-FFF2-40B4-BE49-F238E27FC236}">
                <a16:creationId xmlns:a16="http://schemas.microsoft.com/office/drawing/2014/main" id="{BE31DBFC-7B77-894E-C624-B1945CDEBC8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F6B2B7C-89ED-F540-A64D-0D5E18A71354}"/>
              </a:ext>
            </a:extLst>
          </p:cNvPr>
          <p:cNvSpPr/>
          <p:nvPr/>
        </p:nvSpPr>
        <p:spPr>
          <a:xfrm>
            <a:off x="-1450258" y="-4117255"/>
            <a:ext cx="15092516" cy="15092510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ABF447-6E17-1A45-AD94-46DCD25C1D16}"/>
              </a:ext>
            </a:extLst>
          </p:cNvPr>
          <p:cNvSpPr/>
          <p:nvPr/>
        </p:nvSpPr>
        <p:spPr>
          <a:xfrm>
            <a:off x="3081454" y="3481925"/>
            <a:ext cx="60290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A má alimentação e a falta de informações precisas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sobre alimentos podem levar a problemas de saúde,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mas muitas pessoas não têm tempo ou recursos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para buscar orientações adequadas. Nesta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proposta, vamos explorar como o ChatGPT pode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ajudar a resolver esses problemas de saúde e</a:t>
            </a:r>
          </a:p>
          <a:p>
            <a:pPr algn="ctr"/>
            <a:r>
              <a:rPr lang="pt-BR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informação.</a:t>
            </a:r>
            <a:endParaRPr lang="en-LT" sz="1200" spc="300" dirty="0">
              <a:solidFill>
                <a:schemeClr val="bg1"/>
              </a:solidFill>
              <a:latin typeface="Raleway" panose="020B0503030101060003" pitchFamily="34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ABBEE1-A4F3-6746-AE3A-4B6E12CE6CA3}"/>
              </a:ext>
            </a:extLst>
          </p:cNvPr>
          <p:cNvSpPr/>
          <p:nvPr/>
        </p:nvSpPr>
        <p:spPr>
          <a:xfrm>
            <a:off x="2830525" y="1834088"/>
            <a:ext cx="653095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O Problema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3ABACD41-510B-51CC-3C8B-191F3A017B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21434" y="97424"/>
            <a:ext cx="1749131" cy="174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8000" b="0" i="0" dirty="0">
                <a:solidFill>
                  <a:schemeClr val="bg1"/>
                </a:solidFill>
                <a:effectLst/>
                <a:latin typeface="Söhne"/>
              </a:rPr>
              <a:t>protótipo funcional</a:t>
            </a:r>
            <a:endParaRPr kumimoji="0" lang="en-LT" sz="8000" b="1" i="0" u="none" strike="noStrike" kern="120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31C1D4D2-ADD5-2340-4A76-3315D1AE6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8380" y="659779"/>
            <a:ext cx="2795240" cy="279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98466"/>
      </p:ext>
    </p:extLst>
  </p:cSld>
  <p:clrMapOvr>
    <a:masterClrMapping/>
  </p:clrMapOvr>
  <p:transition spd="slow" advTm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6D1A5664-856B-D9E8-C9D3-E961B9E7EE8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1975778" y="1834088"/>
            <a:ext cx="824046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8000" b="0" i="0" dirty="0">
                <a:solidFill>
                  <a:schemeClr val="bg1"/>
                </a:solidFill>
                <a:effectLst/>
                <a:latin typeface="Söhne"/>
              </a:rPr>
              <a:t>protótipo funcional</a:t>
            </a:r>
            <a:endParaRPr lang="en-LT" sz="80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2230016" y="3999193"/>
            <a:ext cx="688053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20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Cadastro de </a:t>
            </a:r>
            <a:r>
              <a:rPr lang="pt-BR" sz="2000" spc="3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Usuarios</a:t>
            </a:r>
            <a:endParaRPr lang="pt-BR" sz="2000" spc="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20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Assistente virtual ChatGPT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20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Recomendações de dietas e </a:t>
            </a:r>
            <a:r>
              <a:rPr lang="pt-BR" sz="2000" spc="3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exercicios</a:t>
            </a:r>
            <a:r>
              <a:rPr lang="pt-BR" sz="20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personalizadas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20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Segurança e privacidade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EEA2008A-786E-6B42-4112-BAE975065C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67363" y="176814"/>
            <a:ext cx="1657274" cy="165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787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m 30">
            <a:extLst>
              <a:ext uri="{FF2B5EF4-FFF2-40B4-BE49-F238E27FC236}">
                <a16:creationId xmlns:a16="http://schemas.microsoft.com/office/drawing/2014/main" id="{0B8B0A7A-38BD-0A10-1257-3FD548DCE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277" y="0"/>
            <a:ext cx="4306542" cy="67553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B71F21A-0B51-F5FB-E660-A5707E750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545" y="0"/>
            <a:ext cx="4047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55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3219061" y="3712390"/>
            <a:ext cx="57476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5400" b="1" i="0" dirty="0">
                <a:solidFill>
                  <a:schemeClr val="bg1"/>
                </a:solidFill>
                <a:effectLst/>
                <a:latin typeface="Söhne"/>
              </a:rPr>
              <a:t>Detalhamento da Arquitetura de IA</a:t>
            </a:r>
            <a:endParaRPr kumimoji="0" lang="en-LT" sz="5400" b="1" i="0" u="none" strike="noStrike" kern="120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23245313-1E65-1452-A622-C635216EC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96016" y="1397512"/>
            <a:ext cx="2399967" cy="239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97831"/>
      </p:ext>
    </p:extLst>
  </p:cSld>
  <p:clrMapOvr>
    <a:masterClrMapping/>
  </p:clrMapOvr>
  <p:transition spd="slow" advTm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C16230AF-18B2-C4FD-D65F-89400147AAB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357877" cy="710992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378413" y="1834088"/>
            <a:ext cx="114351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6000" b="1" i="0" dirty="0">
                <a:solidFill>
                  <a:schemeClr val="bg1"/>
                </a:solidFill>
                <a:effectLst/>
                <a:latin typeface="Söhne"/>
              </a:rPr>
              <a:t>Detalhamento da Arquitetura de IA</a:t>
            </a:r>
            <a:endParaRPr lang="en-LT" sz="60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00A77763-E114-32A0-D182-1247524905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2738" y="96929"/>
            <a:ext cx="1886524" cy="188652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C3FE9F2-339B-F749-E1C3-7D507822DDB8}"/>
              </a:ext>
            </a:extLst>
          </p:cNvPr>
          <p:cNvSpPr txBox="1"/>
          <p:nvPr/>
        </p:nvSpPr>
        <p:spPr>
          <a:xfrm>
            <a:off x="4002833" y="3694922"/>
            <a:ext cx="98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EA0B100-6133-49C1-269B-9AF8FAFCD558}"/>
              </a:ext>
            </a:extLst>
          </p:cNvPr>
          <p:cNvSpPr txBox="1"/>
          <p:nvPr/>
        </p:nvSpPr>
        <p:spPr>
          <a:xfrm>
            <a:off x="2142932" y="3824925"/>
            <a:ext cx="87707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Escolha da Arquitetura</a:t>
            </a:r>
          </a:p>
          <a:p>
            <a:pPr algn="just"/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Porque ela foi escolhida?</a:t>
            </a:r>
          </a:p>
          <a:p>
            <a:pPr algn="just"/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 tipos de dados foram usados?</a:t>
            </a:r>
          </a:p>
        </p:txBody>
      </p:sp>
    </p:spTree>
    <p:extLst>
      <p:ext uri="{BB962C8B-B14F-4D97-AF65-F5344CB8AC3E}">
        <p14:creationId xmlns:p14="http://schemas.microsoft.com/office/powerpoint/2010/main" val="3001872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ad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1187</TotalTime>
  <Words>182</Words>
  <Application>Microsoft Office PowerPoint</Application>
  <PresentationFormat>Widescreen</PresentationFormat>
  <Paragraphs>50</Paragraphs>
  <Slides>11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0" baseType="lpstr">
      <vt:lpstr>Arial</vt:lpstr>
      <vt:lpstr>Calibri</vt:lpstr>
      <vt:lpstr>Montserrat</vt:lpstr>
      <vt:lpstr>Raleway</vt:lpstr>
      <vt:lpstr>Raleway Black</vt:lpstr>
      <vt:lpstr>Söhne</vt:lpstr>
      <vt:lpstr>Trebuchet MS</vt:lpstr>
      <vt:lpstr>Wingdings 3</vt:lpstr>
      <vt:lpstr>Facetado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Daniel Yamamoto</cp:lastModifiedBy>
  <cp:revision>13</cp:revision>
  <dcterms:created xsi:type="dcterms:W3CDTF">2020-12-19T18:59:10Z</dcterms:created>
  <dcterms:modified xsi:type="dcterms:W3CDTF">2023-09-12T20:57:04Z</dcterms:modified>
</cp:coreProperties>
</file>

<file path=docProps/thumbnail.jpeg>
</file>